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37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08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75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46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98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03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2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27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31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239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7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5980-98AD-46EE-BFBA-948F6045E271}" type="datetimeFigureOut">
              <a:rPr lang="es-MX" smtClean="0"/>
              <a:t>11/07/2018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8FD9-97B7-4865-8083-85B834C5B1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30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5" name="15 Rectángulo"/>
          <p:cNvSpPr/>
          <p:nvPr/>
        </p:nvSpPr>
        <p:spPr>
          <a:xfrm>
            <a:off x="3533653" y="2122879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6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3410085" y="2490146"/>
            <a:ext cx="4630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 de </a:t>
            </a:r>
            <a:r>
              <a:rPr lang="es-MX" sz="3200" b="1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Nivelación</a:t>
            </a:r>
            <a:endParaRPr lang="es-MX" sz="3200" b="1" i="1" dirty="0" smtClean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232" y="285750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5 Rectángulo"/>
          <p:cNvSpPr/>
          <p:nvPr/>
        </p:nvSpPr>
        <p:spPr>
          <a:xfrm>
            <a:off x="3533653" y="3410681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2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pic>
        <p:nvPicPr>
          <p:cNvPr id="1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352771" y="1503416"/>
            <a:ext cx="8031836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Inducción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Todos los alumnos deberán presentarse de manera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obligatoria,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días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y 3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agosto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con un horario de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8:00 a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11:00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Hrs.</a:t>
            </a:r>
          </a:p>
          <a:p>
            <a:pPr marL="457200" algn="just">
              <a:lnSpc>
                <a:spcPct val="107000"/>
              </a:lnSpc>
            </a:pP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Nivelación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Todos los alumnos deberán presentarse de manera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obligatoria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al 17 de agosto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su Guía de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Nivelación. Consultar horarios en la página del Plantel.</a:t>
            </a:r>
          </a:p>
          <a:p>
            <a:pPr marL="457200" algn="just">
              <a:lnSpc>
                <a:spcPct val="107000"/>
              </a:lnSpc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Taller “Cambio de Hábito":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13 al 17 de agosto. </a:t>
            </a:r>
            <a:endParaRPr lang="es-MX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619563" y="624208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Cursos</a:t>
            </a:r>
            <a:r>
              <a:rPr lang="es-MX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s-MX" sz="3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pic>
        <p:nvPicPr>
          <p:cNvPr id="1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431705" y="828308"/>
            <a:ext cx="5886657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Horario del Curso de Nivelación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Turno Matutino</a:t>
            </a:r>
            <a:endParaRPr lang="es-MX" sz="20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977994" y="1666582"/>
          <a:ext cx="6909754" cy="4880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4400"/>
                <a:gridCol w="2060954"/>
                <a:gridCol w="2424400"/>
              </a:tblGrid>
              <a:tr h="613676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AULA</a:t>
                      </a:r>
                      <a:endParaRPr lang="es-MX" sz="1200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GRUPO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HORARIO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18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 </a:t>
                      </a:r>
                      <a:endParaRPr lang="es-MX" sz="2000" b="1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1AM1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 </a:t>
                      </a:r>
                      <a:endParaRPr lang="es-MX" sz="2000" b="1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10:00 A 14:00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18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 </a:t>
                      </a:r>
                      <a:endParaRPr lang="es-MX" sz="2000" b="1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1CM1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 </a:t>
                      </a:r>
                      <a:endParaRPr lang="es-MX" sz="2000" b="1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10:00 A 14.00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18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 </a:t>
                      </a:r>
                      <a:endParaRPr lang="es-MX" sz="2000" b="1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1CM2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 </a:t>
                      </a:r>
                      <a:endParaRPr lang="es-MX" sz="2000" b="1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10:00 A 14:00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18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 </a:t>
                      </a:r>
                      <a:endParaRPr lang="es-MX" sz="2000" b="1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1LM1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 </a:t>
                      </a:r>
                      <a:endParaRPr lang="es-MX" sz="2000" b="1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08:00 A 12:00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18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 </a:t>
                      </a:r>
                      <a:endParaRPr lang="es-MX" sz="2000" b="1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1MM1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 </a:t>
                      </a:r>
                      <a:endParaRPr lang="es-MX" sz="2000" b="1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11:00 A 15:00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18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 </a:t>
                      </a:r>
                      <a:endParaRPr lang="es-MX" sz="2000" b="1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1PM1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 </a:t>
                      </a:r>
                      <a:endParaRPr lang="es-MX" sz="2000" b="1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11:00 A 15:00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18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 </a:t>
                      </a:r>
                      <a:endParaRPr lang="es-MX" sz="2000" b="1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effectLst/>
                        </a:rPr>
                        <a:t>1PM2</a:t>
                      </a:r>
                      <a:endParaRPr lang="es-MX" sz="2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 </a:t>
                      </a:r>
                      <a:endParaRPr lang="es-MX" sz="2000" b="1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effectLst/>
                        </a:rPr>
                        <a:t>08:00 A 12:00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809750" y="285750"/>
            <a:ext cx="71438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1881189" y="428625"/>
            <a:ext cx="71437" cy="26431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40962" name="AutoShape 2" descr="data:image/jpeg;base64,/9j/4AAQSkZJRgABAQAAAQABAAD/2wCEAAkGBw8REBAPEBAVFRUPERIWExASEBMQERUQFhUXFhYVFRgYHiggGB8nHhcXITIiJSotMC4uGR8zODM4NystLysBCgoKDQ0NGQ8PFDgcHxkrLDcuLDczMi43KzcsNys4Nzc0NzE4MCs1NysrKys4KyssLiwrKysrKysrKys4Lis3K//AABEIALQBGAMBIgACEQEDEQH/xAAbAAEAAgMBAQAAAAAAAAAAAAAABAUBAgMGB//EAD8QAAICAQIDBQMJBQcFAAAAAAECABEDEiEEMUEFEyJRYTJxgQYUUlSRlKHT4RUjQpKxByQ0YnKz8LLBw9Hx/8QAFwEBAQEBAAAAAAAAAAAAAAAAAAMCAf/EAB4RAQEAAgIDAQEAAAAAAAAAAAABUZECExES0QNB/9oADAMBAAIRAxEAPwD7jERAREQEREBERAREQEREBERAROWbMFocy16QOZIBNDpyHWQc/aLeIAVsxU+0GpNYo9Nr2gWcSpPFZN9LWNRs0DpTUtMK/wApPPy9Jvh4ptapqsEuLrxECyCfQgHceXrAs4kR+OVXZG206N9zbOSAoA934ySmQHkQd6233HOBtERAREQEREBERAREQEREBERAREQEREBERAREQEREBERAREQEh8bxBAZVBsLZI3Kgki668jynbisoVSSSOlqpYgnrQBldwOBXbURYAI1W66ia6HcGufQ2PgEnArZEp9tLDSwJskUQfEPP0o/GdQmNeZFmhZIsm9tvefxkHHxDguzGyNYVRyFE0PwHX+u0bG5slrsKdRIoXZHK9tzsD5ekCfl40g0ABV3Y1Hbl4QbHWF47lsDf8QBA3GrnuKrqSP8A1BTJyWydwTvuFLAGrOw53yveaq/Ov8wvkLpHqj6loE18eJyDjYLkNkXzPM2PP2ibG1+dTRC2MqopAqsWLMCCgoLvW4Gr0O0j95VHrvvp0tV9evkb9RyHOZhyrmUofaAJVvI17XvFg/YfcE/BlDAHcX0Ioj3jpOkreHZVyKi4yDp3ojTpv2ieZ5bXvv75YgwMxEQEREBERAREQEREBERAREQEREBERAREQEREBERAREGBV8ZlHeHxEFVqu77xaO5LDnXIdOXWdxxHd6UKtQA8Y3W+o85plwZNQt1KlwdJsHZtW1k3sKm/FZyQ6KPENOxrxLtZAv3j4QI3aObG1KEDFqNjmSRsBXM1vzoDmfPjmVsaLjY77MdrAsgAA+leXlNuGOhjkC+EKBex00oBB3seyDfpRoiY4rL3m52KjkOTAkAWDvsTyB3vnzoIrPYAsVR8K2AKF+W29zYrR5eXw8QJUHnqJJvfoJzQDet6A3Oyj1/A8yevrO/CAWA1+IjexspGzDn9Lr5coHEYydwCBQ08gORoDVsdgfP4i4AZDqUglTY02b2BG3PctVc6b1uSuLTRsRalCQw80HT1qzW4IB9b4nKLD1yOvbka3f7StjyIHTaBO41NaKyg/vNIK0QxXc1p235iyRQuTODclaIoqaIpRXUDwkjkRI6YtWHSADpdgAdhpVyBvRrYc507OxFVolSOgQAKDvYFDl+O0CZERAREQEREBERAREQEREBERAREQEREBERAREQEREBBiIHnaY8UrPY0M53KeHHtQuuR1e/eT+0PC6MuzEMSSNqVd99rNVt1oeUidoNjx5gui9Q1eIkgm12VfPa623lliK58SlgN99jZVvMHoRAgFNXeKxoCy3tKTzbwjqLs+l9Zj5kSurGQwBsArRHUAXz2JAGwF+e83C3b4/GK0gagMgOolvaFVZFnntNDlWwrOVUBqBfTqcFTRKXvsTXryraBg8JkAJK7i2B8N77c/OgPhOeNaJN2QSdiCbvz5VsfX0kjiOIyKpPebEO1slvypQBY6kGiOhnDHgz6gQgBB9k0TVdCPCp2HMciBYHIM8NxTJsd1PQ8t/Ly/wCecxm4VWN4yaPdir5WrqwPpWk/jMYMiMotDrPRSO7OwawW6Uf+bSThYFqxLVjSWYs+ncmjR25HaxzEDD5v7tgYnSW0EC6s+0QD0685t2BhZQxIIGwCk7irO46bED4eVTj2jxTKThx0FRQtUG6Dp5AEfjLPs9RoDBAuvxEL1vkT5mqgSoiICIiAiIgIiICIiAiIgIiICIiAiIgIiICIiAiIgIiIEXj+FDryOpd1KkBgbvYnlKrgsxwEK6EF6pAFAUF9ya/1b+6X8re0uze8YMAt0Q1jdl8r+0cuvOBtmTvCuRNJXTqDBipJPqOldZxVqR2SvDdg04LH+JWFe74SP2fxDoQrbYwSK0sT4gCAPCCaPWuR3nVeL4RvBslpzKhKDHlZ6nnXWBrkxrjbToRSNJtEGO1AYjckjYgnf6Pum2XC2pO8Jp9RKqwWq302KB2Au+e/pNswU7NmxnQDzBLUPEdXj32H9Zs/dhRkfNYxgqNBI6VWxJJ9x8vKBGTCWb92XAba9KjStDy5+l9DJR4hMPhLFmJt2NnfT5cgdhsJH4XjMZLIile9BpgxLX5j4knaa4uzmyMWLUQwDhsbbsqgCiT4tgN/w8g34Tgw7K5GtTzLOdYqyA1DxHkLJ5AS6AnPh8Coulf1J8zOsBERAREQEREBERAREQEREBERAREQEREBERAREQERMQMxNS/oZoc3ofsgdYkc8UPI/ZNTxq+TfywM8VwOPICHUE1WqhqA9D0kUdk775XK6idBO1EUF+H/AMqdz2in0W/l/Wa/tNPov/L+sCAezcosBF00aFitPs0PIkX0Ci+RO864ezC4JyrR2KsCQ6t15E17g1egkr9qJ9F/5f1j9pp9F/5f1gacN2Sqm2YsfP2brldGz9ssZC/aSfRf+X9ZkdoL9Fv5f1gTIkUcavk32frNxxI8j9kDvE5jL6GbBoG0TEzAREQEREBERAREQEREBERAREQEREBERAREQExUzEDGkTGgeU2iBp3S+U1OBfKdYgcu4XyjuF8p1iBz7lfKZ7pfKbxA1CDymaEzEBUREBERAREQEREBERAREQEREBERAREQEREBERAREQEREBI3H8djwIcuVgqrzJ8/IDqZJnl/7QMGQ8PjyILGHKHYVe1EBiOoB/rAmZ/lIqKHfhuIVCR+8ONK35WNVj4iW3EZig1BGb0TTdfEiVHY/bODjsTIdmK1kxE70eZU9R69JeHlAoeG+VnD5L7vHnfTV6MDNV8rrlLDsrtROIDlFde7bSwyJoOqgeXPkRPI/wBn3GYsY4nvMiJqbHWt1S613VnfnPZ8Fmw5Nb4mVramZTqBYKOvI7VAgcd8o8OHIuLLjyhn9gBA2qzQrST1mF+U3DDIMWTXiZqoZsbYwb9eUo/ll/juA/1J/uiSf7RMatgxAC8jZgMYG7GwbA/D8IHrYnDgMbLixqxtlRAx52wAB/Gd4CIiAiIgIiICIiAiIgIiICIiAiIgIiICIiAiIgImLi4GYmLi4GZyfKmoYzzZWOkjmoIDf9Q+2dLlV2v2Xky5MWbFn7p8IcC0DqyvpsMLH0RA8p8q+xxwT4+M4Y6B3nsDkr0SK/ymiCP+x296j2oNVYuveJTZexMmdsbcXnGRcTalw48XdoX6FrJJ90t+IRipCMFJ5FlLgfAEf1geL/s74fG44nWitTY61KGr2+Vz2PBcLjxa1xgKGYuVAAAJobAcuX9Z5/sr5K5+GLHBxunXWoHh1YGrrm3qZcdl8BlxvkyZs/etkCAHuxjCquogAAnqxgea+WX+O4D/AFJ/uierTs3CMne6Lfo7MzsB5KWJ0/CVHbHydfiMyZzxAU4q0KMN1TahZL7/AIS+whgPGwJ81UqPsJP9YHSJi4uBmJi4uBmJi5mAiIgIiICIiAiIgIiICIiAiIgIiICaZg1HSQD0JBYfEAi/tm8QKvLg47+HPgHv4XIf/NI54ftPpxPDfdMv50vIqc8J385m7UB4ftX6zwv3XL+bHzftX6zwv3XJ+bL+piPEOuZu6ofm/av1nhfuuX82Pm/av1nhfuuX82TMva6qOIbTfzYMXXUA/hF+z0BF0etTdO0gzIiqGZw7DS4ZQikAksPVgKq49Ydczd1A+b9q/WeF+65fzY+b9q/WeF+65fzZM4jtTQwVsZvSGIBBNHIMe3nuQfd9k3HaN5XwhQWxkCtagm11AgHpHrDrmbupfDBwijIQW0jUygqpatyASaF9JA7VxcYzL82y4kAB1d7hfLZ2qtLrXWP2vWJ8xxnTjZ1oEMxZHKEAfAn3TbjO1VxsBpLBsesFSLK6lXwjqfEDOq8b63zPqB827W+tcL90y/mx827W+tcL90y/myx+e0+e7rAq+EAGyw1CupPSp3xcYrYRmUbFNVcjyuj69IV7+WJqfFP827W+tcL90y/mx827W+tcL90y/myfj7VB7u8ZHfYy+M2CDS6ip8mr4c9537N40ZkGRapgpFMGO6hqNcjvyg7+WJqfFT827W+tcL90y/mzYcP2r9Z4X7pl/Ol/EHfyxNRSLw/afXieG+55fz5N4bFxII7zLiYdQmB0P2nK39JOiGOX6W/yagIiIYIiICIiAiIgIiICIiAiIgIiICIiAiIgYuDKbuz88yMVOkphCk4mYFh3mrSw2XYrd89hIvZvCto4QKjK6n98WVkBx6WBVr2ezprn5wLPieykyHIXZicmPJjsaQRjc2QDW/IVd1Nm7PBKP3jB0DAZPADparUjTRGwPLpKvBgzHBhxorLlw4MqlmUgDLoKrTHZvFvYuSEICDu8LplKBLbGwIJIBLPVNXO7PL1gSc/ZSOdTsxITSGtQQdWsOCBswPw9J1wcDpdsneMS5UsCEokLpHJbG0qcWPKvc48iM2Ph3yI4AZ9S0O5fleQAWp2571tOnE4GLj5ujJ/duKCEoUVcrMhTmPDyYi4EzD2fivQSzBHfIVYApryFif4aNWaHS9+k0HYeKkUs5GPGUSyLVdQYEECwVKrR9JEy4idDYcboVxZRlBVlLXjIVT9NtdGxfI7779uCwZly41e3REcpmPtgHT+7yXvqHQ9Rz35hK/ZikszOzazjLA6NLHGKWwF9x94m3DcLjRcmFCwDa201smskkKaobkmj5+Ui5OCL8W7G1VV4dg2k7lWyFlB5bgqD5jb3ceAwto4fGyNeA5O8tTVaXUUeTWSDtcCfj7MUBAXZu6QomrT4QV0kigLNCrPrO3A8MMSKgZmCqqjVpsBQAPZAvlPN8JgzLhUNjc03BMfA4YMrAZV08zQWyw56q6Sf2guV3ythVwW4ZQppsZLDI2pQTWlivK65iBfXMylyqjKUw4mQ5QEY92+EBNy1tXOgQCL3Ik3sh8hxKMoIdLRiRQYqa1jzBoH4wJsREBERAREQEREBERAREQEREBERAREQEREBERAREQEREBERAREQEREBERAREQEREBERAREQEREBERAREQ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40964" name="Picture 4" descr="http://registropublico.inah.gob.mx/app/webroot/img/LOGO_S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71414"/>
            <a:ext cx="2803648" cy="857256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4439816" y="1198954"/>
            <a:ext cx="3794590" cy="9698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1622182" y="6337469"/>
            <a:ext cx="902444" cy="866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 flipV="1">
            <a:off x="1776886" y="6225049"/>
            <a:ext cx="1081769" cy="808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  <p:pic>
        <p:nvPicPr>
          <p:cNvPr id="17" name="Picture 3">
            <a:extLst>
              <a:ext uri="{FF2B5EF4-FFF2-40B4-BE49-F238E27FC236}">
                <a16:creationId xmlns="" xmlns:a16="http://schemas.microsoft.com/office/drawing/2014/main" id="{06B9B2D2-5692-49A3-B89D-AAB86FB04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08" y="5013176"/>
            <a:ext cx="1580705" cy="121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Resultado de imagen para Admision 2018 png">
            <a:extLst>
              <a:ext uri="{FF2B5EF4-FFF2-40B4-BE49-F238E27FC236}">
                <a16:creationId xmlns="" xmlns:a16="http://schemas.microsoft.com/office/drawing/2014/main" id="{36C5C3D9-43B3-4D4A-8DE6-F4CDDD1CD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281" y="231393"/>
            <a:ext cx="1632163" cy="114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2942276" y="1892286"/>
          <a:ext cx="6698482" cy="4319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0272"/>
                <a:gridCol w="1997938"/>
                <a:gridCol w="2350272"/>
              </a:tblGrid>
              <a:tr h="661945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AULA</a:t>
                      </a:r>
                      <a:endParaRPr lang="es-MX" sz="1200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GRUPO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s-MX" sz="1200"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HORARIO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97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1CV1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14:00 A 18:00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97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1EV1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11:00 A 15.00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97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1IV1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14:00 A 18:00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97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1LV1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11:00 A 15:00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97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1MV1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15:00 A 19:00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97"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>
                          <a:solidFill>
                            <a:schemeClr val="tx1"/>
                          </a:solidFill>
                          <a:effectLst/>
                        </a:rPr>
                        <a:t>1OV1</a:t>
                      </a:r>
                      <a:endParaRPr lang="es-MX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5090" algn="ctr"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1"/>
                          </a:solidFill>
                          <a:effectLst/>
                        </a:rPr>
                        <a:t>13:00 A 17:00</a:t>
                      </a:r>
                      <a:endParaRPr lang="es-MX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Rectángulo 18"/>
          <p:cNvSpPr/>
          <p:nvPr/>
        </p:nvSpPr>
        <p:spPr>
          <a:xfrm>
            <a:off x="3431705" y="828308"/>
            <a:ext cx="5886657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Horario del Curso de Nivelación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Turno Vespertino</a:t>
            </a:r>
            <a:endParaRPr lang="es-MX" sz="20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Panorámica</PresentationFormat>
  <Paragraphs>103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 Valencia</dc:creator>
  <cp:lastModifiedBy>Yan Valencia</cp:lastModifiedBy>
  <cp:revision>1</cp:revision>
  <dcterms:created xsi:type="dcterms:W3CDTF">2018-07-11T16:25:21Z</dcterms:created>
  <dcterms:modified xsi:type="dcterms:W3CDTF">2018-07-11T16:29:00Z</dcterms:modified>
</cp:coreProperties>
</file>